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 lvl="0">
      <a:defRPr lang="es-CL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540D-C59B-4842-8D0C-C537AD62AF4B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D7919-90AA-4D4D-B63D-4073A6BC8E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11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D7919-90AA-4D4D-B63D-4073A6BC8E91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841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fif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C7C17A-55AB-4851-955B-A58F9DC696DC}" type="datetimeFigureOut">
              <a:rPr lang="es-CL" smtClean="0"/>
              <a:t>04-05-2020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D05914-6B3D-4CAB-B94B-DC7B95A4CE54}" type="slidenum">
              <a:rPr lang="es-CL" smtClean="0"/>
              <a:t>‹Nº›</a:t>
            </a:fld>
            <a:endParaRPr lang="es-CL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656"/>
            <a:ext cx="1162472" cy="11808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em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OIuGD1s5J4&amp;feature=youtu.be" TargetMode="Externa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hyperlink" Target="https://www.youtube.com/watch?v=7RsjJionIGI" TargetMode="External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em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7504" y="1457399"/>
            <a:ext cx="8784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u="sng" dirty="0"/>
              <a:t>SOY RESPONSABLE: ME PREOCUPO DE ESTAR SANO </a:t>
            </a:r>
          </a:p>
        </p:txBody>
      </p:sp>
      <p:pic>
        <p:nvPicPr>
          <p:cNvPr id="1026" name="Picture 2" descr="Colegio Médico de México FENACOME: El juego favorece la salud 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57" y="3789040"/>
            <a:ext cx="4715494" cy="219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2060848"/>
            <a:ext cx="7563477" cy="13681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OBJETIVO: </a:t>
            </a:r>
            <a:r>
              <a:rPr lang="es-ES" b="1" dirty="0"/>
              <a:t>Valorar la salud  a través  de un estilo de vida que contribuya al bienestar emocional y físico por medio de hábitos saludables de alimentación y actividades lúdico/deportivas.</a:t>
            </a:r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10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96" y="548680"/>
            <a:ext cx="6780336" cy="637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80764"/>
            <a:ext cx="6840760" cy="419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24209"/>
            <a:ext cx="6840760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27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7787208" cy="4525963"/>
          </a:xfrm>
        </p:spPr>
        <p:txBody>
          <a:bodyPr>
            <a:normAutofit fontScale="92500" lnSpcReduction="10000"/>
          </a:bodyPr>
          <a:lstStyle/>
          <a:p>
            <a:r>
              <a:rPr lang="es-CL" sz="1600" dirty="0"/>
              <a:t>Link: </a:t>
            </a:r>
            <a:r>
              <a:rPr lang="es-ES" sz="1600" dirty="0">
                <a:hlinkClick r:id="rId2"/>
              </a:rPr>
              <a:t>https://www.youtube.com/watch?v=bOIuGD1s5J4&amp;feature=youtu.be</a:t>
            </a:r>
            <a:endParaRPr lang="es-ES" sz="1600" dirty="0"/>
          </a:p>
          <a:p>
            <a:endParaRPr lang="es-ES" sz="1600" dirty="0"/>
          </a:p>
          <a:p>
            <a:pPr marL="109728" indent="0">
              <a:buNone/>
            </a:pPr>
            <a:r>
              <a:rPr lang="es-ES" sz="1600" b="1" u="sng" dirty="0"/>
              <a:t>La alimentación balanceada</a:t>
            </a:r>
          </a:p>
          <a:p>
            <a:pPr marL="109728" indent="0">
              <a:buNone/>
            </a:pPr>
            <a:endParaRPr lang="es-ES" sz="1600" dirty="0"/>
          </a:p>
          <a:p>
            <a:pPr marL="109728" indent="0">
              <a:buNone/>
            </a:pPr>
            <a:r>
              <a:rPr lang="es-ES" sz="1500" b="1" dirty="0"/>
              <a:t>Con la alimentación balanceada</a:t>
            </a:r>
            <a:endParaRPr lang="es-ES" sz="1500" dirty="0"/>
          </a:p>
          <a:p>
            <a:pPr marL="109728" indent="0">
              <a:buNone/>
            </a:pPr>
            <a:r>
              <a:rPr lang="es-ES" sz="1500" b="1" dirty="0"/>
              <a:t>Crecemos fuertes y saludables</a:t>
            </a:r>
            <a:endParaRPr lang="es-ES" sz="1500" dirty="0"/>
          </a:p>
          <a:p>
            <a:pPr marL="109728" indent="0">
              <a:buNone/>
            </a:pPr>
            <a:r>
              <a:rPr lang="es-ES" sz="1500" b="1" dirty="0"/>
              <a:t>Con la alimentación balanceada</a:t>
            </a:r>
            <a:endParaRPr lang="es-ES" sz="1500" dirty="0"/>
          </a:p>
          <a:p>
            <a:pPr marL="109728" indent="0">
              <a:buNone/>
            </a:pPr>
            <a:r>
              <a:rPr lang="es-ES" sz="1500" b="1" dirty="0"/>
              <a:t>Comemos sano y muy variado</a:t>
            </a:r>
            <a:endParaRPr lang="es-ES" sz="1500" dirty="0"/>
          </a:p>
          <a:p>
            <a:pPr marL="109728" indent="0">
              <a:buNone/>
            </a:pPr>
            <a:r>
              <a:rPr lang="es-ES" sz="1500" dirty="0"/>
              <a:t> </a:t>
            </a:r>
          </a:p>
          <a:p>
            <a:pPr marL="109728" indent="0">
              <a:buNone/>
            </a:pPr>
            <a:r>
              <a:rPr lang="es-ES" sz="1500" dirty="0"/>
              <a:t>La pirámide nos enseña</a:t>
            </a:r>
          </a:p>
          <a:p>
            <a:pPr marL="109728" indent="0">
              <a:buNone/>
            </a:pPr>
            <a:r>
              <a:rPr lang="es-ES" sz="1500" dirty="0"/>
              <a:t>Que debemos comer</a:t>
            </a:r>
          </a:p>
          <a:p>
            <a:pPr marL="109728" indent="0">
              <a:buNone/>
            </a:pPr>
            <a:r>
              <a:rPr lang="es-ES" sz="1500" dirty="0"/>
              <a:t>Un poquito de cada cosa</a:t>
            </a:r>
          </a:p>
          <a:p>
            <a:pPr marL="109728" indent="0">
              <a:buNone/>
            </a:pPr>
            <a:r>
              <a:rPr lang="es-ES" sz="1500" dirty="0"/>
              <a:t>Pero sin exceder</a:t>
            </a:r>
          </a:p>
          <a:p>
            <a:pPr marL="109728" indent="0">
              <a:buNone/>
            </a:pPr>
            <a:r>
              <a:rPr lang="es-ES" sz="1500" dirty="0"/>
              <a:t> </a:t>
            </a:r>
          </a:p>
          <a:p>
            <a:pPr marL="109728" indent="0">
              <a:buNone/>
            </a:pPr>
            <a:r>
              <a:rPr lang="es-ES" sz="1500" dirty="0"/>
              <a:t>La pirámide de la alimentación</a:t>
            </a:r>
          </a:p>
          <a:p>
            <a:pPr marL="109728" indent="0">
              <a:buNone/>
            </a:pPr>
            <a:r>
              <a:rPr lang="es-ES" sz="1500" dirty="0"/>
              <a:t>Tiene cinco lugares de selección</a:t>
            </a:r>
          </a:p>
          <a:p>
            <a:pPr marL="109728" indent="0">
              <a:buNone/>
            </a:pPr>
            <a:r>
              <a:rPr lang="es-ES" sz="1500" dirty="0"/>
              <a:t>Cada uno tiene cosas que son muy ricas</a:t>
            </a:r>
          </a:p>
          <a:p>
            <a:pPr marL="109728" indent="0">
              <a:buNone/>
            </a:pPr>
            <a:r>
              <a:rPr lang="es-ES" sz="1500" dirty="0"/>
              <a:t>Para que crezcamos con alegría</a:t>
            </a:r>
          </a:p>
          <a:p>
            <a:endParaRPr lang="es-ES" sz="14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059016" cy="580926"/>
          </a:xfrm>
        </p:spPr>
        <p:txBody>
          <a:bodyPr>
            <a:normAutofit fontScale="90000"/>
          </a:bodyPr>
          <a:lstStyle/>
          <a:p>
            <a:r>
              <a:rPr lang="es-CL" sz="2000" dirty="0">
                <a:effectLst/>
                <a:latin typeface="Arial" pitchFamily="34" charset="0"/>
                <a:cs typeface="Arial" pitchFamily="34" charset="0"/>
              </a:rPr>
              <a:t>III-  Escucha y aprende la letra de siguiente canción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860032" y="2492896"/>
            <a:ext cx="39604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Cereales, pastas y pan ¿pertenece a que nivel?</a:t>
            </a:r>
          </a:p>
          <a:p>
            <a:r>
              <a:rPr lang="es-ES" sz="1400" dirty="0"/>
              <a:t>-Primer nivel</a:t>
            </a:r>
          </a:p>
          <a:p>
            <a:r>
              <a:rPr lang="es-ES" sz="1400" dirty="0"/>
              <a:t>Las frutas y verduras ¿de qué nivel son?</a:t>
            </a:r>
          </a:p>
          <a:p>
            <a:r>
              <a:rPr lang="es-ES" sz="1400" dirty="0"/>
              <a:t>-segundo nivel</a:t>
            </a:r>
          </a:p>
          <a:p>
            <a:r>
              <a:rPr lang="es-ES" sz="1400" dirty="0"/>
              <a:t>Carnes, aves y pescados ¿de qué nivel son?</a:t>
            </a:r>
          </a:p>
          <a:p>
            <a:r>
              <a:rPr lang="es-ES" sz="1400" dirty="0"/>
              <a:t> </a:t>
            </a:r>
          </a:p>
          <a:p>
            <a:r>
              <a:rPr lang="es-ES" sz="1400" dirty="0"/>
              <a:t>Sigamos adivinando</a:t>
            </a:r>
          </a:p>
          <a:p>
            <a:r>
              <a:rPr lang="es-ES" sz="1400" dirty="0"/>
              <a:t>Almendras, avellanas y maní, ¿de qué nivel son?</a:t>
            </a:r>
          </a:p>
          <a:p>
            <a:r>
              <a:rPr lang="es-ES" sz="1400" dirty="0"/>
              <a:t>- cuarto nivel</a:t>
            </a:r>
          </a:p>
          <a:p>
            <a:r>
              <a:rPr lang="es-ES" sz="1400" dirty="0"/>
              <a:t>Dulces, tortas y galletas, ¿de qué nivel son?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880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63688" y="620688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IV. Destaca tu parte favorita de la canción, y crea un dibujo a partir de ésta.</a:t>
            </a:r>
            <a:endParaRPr lang="es-C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65" y="1700808"/>
            <a:ext cx="6716713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09" y="548680"/>
            <a:ext cx="74056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/>
          <a:stretch/>
        </p:blipFill>
        <p:spPr bwMode="auto">
          <a:xfrm>
            <a:off x="917133" y="1446662"/>
            <a:ext cx="7248148" cy="5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Chico rizado haciendo ejercicio con pesas, niño haciendo deport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2546" r="22947" b="16410"/>
          <a:stretch/>
        </p:blipFill>
        <p:spPr bwMode="auto">
          <a:xfrm>
            <a:off x="5940152" y="5453700"/>
            <a:ext cx="1152128" cy="130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67544" y="1268761"/>
            <a:ext cx="8229600" cy="1368152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s-CL" sz="2000" dirty="0"/>
              <a:t>                   Estudiantes de 5°, 6° 7° y 8° básico</a:t>
            </a:r>
          </a:p>
          <a:p>
            <a:pPr marL="109728" indent="0">
              <a:buNone/>
            </a:pPr>
            <a:r>
              <a:rPr lang="es-CL" sz="2000" dirty="0"/>
              <a:t>1.- </a:t>
            </a:r>
            <a:r>
              <a:rPr lang="es-CL" sz="2000"/>
              <a:t>Escribe SEIS  </a:t>
            </a:r>
            <a:r>
              <a:rPr lang="es-CL" sz="2000" dirty="0"/>
              <a:t>formas de como eres RESPONSABLE en el  cuidado tu SALUD.</a:t>
            </a:r>
          </a:p>
          <a:p>
            <a:pPr marL="109728" indent="0">
              <a:buNone/>
            </a:pPr>
            <a:r>
              <a:rPr lang="es-CL" sz="2000" dirty="0"/>
              <a:t> ejemplo: Bañarse con frecuencia</a:t>
            </a:r>
          </a:p>
          <a:p>
            <a:pPr marL="109728" indent="0">
              <a:buNone/>
            </a:pPr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560840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95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3313" name="Imagen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81" b="5455"/>
          <a:stretch>
            <a:fillRect/>
          </a:stretch>
        </p:blipFill>
        <p:spPr bwMode="auto">
          <a:xfrm>
            <a:off x="688975" y="825500"/>
            <a:ext cx="18097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95780" y="241757"/>
            <a:ext cx="756444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II.- Completar  MINUTA SALUDABLE, con tus alimentos preferidos y sanos.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Puedes dibujarlos o escribirlos,  pero recuerda mencionar su nombre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en inglés.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Por ejemplo Leche = </a:t>
            </a:r>
            <a:r>
              <a:rPr kumimoji="0" lang="es-C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o </a:t>
            </a:r>
            <a:r>
              <a:rPr kumimoji="0" lang="es-C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C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. Guíate en tu minuta por el ejemplo dado.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484784"/>
            <a:ext cx="7794156" cy="433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620689"/>
            <a:ext cx="747506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28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s-ES" b="1" u="sng" dirty="0"/>
              <a:t>Come vegetales</a:t>
            </a:r>
            <a:endParaRPr lang="es-ES" dirty="0"/>
          </a:p>
          <a:p>
            <a:pPr marL="109728" indent="0">
              <a:buNone/>
            </a:pPr>
            <a:r>
              <a:rPr lang="es-ES" b="1" dirty="0"/>
              <a:t> </a:t>
            </a:r>
            <a:endParaRPr lang="es-ES" dirty="0"/>
          </a:p>
          <a:p>
            <a:pPr marL="109728" indent="0">
              <a:buNone/>
            </a:pPr>
            <a:r>
              <a:rPr lang="es-ES" dirty="0"/>
              <a:t>Somos excelentes antioxidantes</a:t>
            </a:r>
          </a:p>
          <a:p>
            <a:pPr marL="109728" indent="0">
              <a:buNone/>
            </a:pPr>
            <a:r>
              <a:rPr lang="es-ES" dirty="0"/>
              <a:t>En fibra y vitaminas somos comandantes</a:t>
            </a:r>
          </a:p>
          <a:p>
            <a:pPr marL="109728" indent="0">
              <a:buNone/>
            </a:pPr>
            <a:r>
              <a:rPr lang="es-ES" dirty="0"/>
              <a:t>Somos elegantes sin ser arrogantes</a:t>
            </a:r>
          </a:p>
          <a:p>
            <a:pPr marL="109728" indent="0">
              <a:buNone/>
            </a:pPr>
            <a:r>
              <a:rPr lang="es-ES" dirty="0"/>
              <a:t>No tenemos conservantes ni colorantes</a:t>
            </a:r>
          </a:p>
          <a:p>
            <a:pPr marL="109728" indent="0">
              <a:buNone/>
            </a:pPr>
            <a:r>
              <a:rPr lang="es-ES" b="1" dirty="0"/>
              <a:t> </a:t>
            </a:r>
            <a:endParaRPr lang="es-ES" dirty="0"/>
          </a:p>
          <a:p>
            <a:pPr marL="109728" indent="0">
              <a:buNone/>
            </a:pPr>
            <a:r>
              <a:rPr lang="es-ES" b="1" dirty="0"/>
              <a:t>La mitad de tu plato deben ser vegetales</a:t>
            </a:r>
            <a:endParaRPr lang="es-ES" dirty="0"/>
          </a:p>
          <a:p>
            <a:pPr marL="109728" indent="0">
              <a:buNone/>
            </a:pPr>
            <a:r>
              <a:rPr lang="es-ES" b="1" dirty="0"/>
              <a:t>La mitad de tu plato deben ser vegetales</a:t>
            </a:r>
            <a:endParaRPr lang="es-ES" dirty="0"/>
          </a:p>
          <a:p>
            <a:pPr marL="109728" indent="0">
              <a:buNone/>
            </a:pPr>
            <a:r>
              <a:rPr lang="es-ES" dirty="0"/>
              <a:t> </a:t>
            </a:r>
          </a:p>
          <a:p>
            <a:pPr marL="109728" indent="0">
              <a:buNone/>
            </a:pPr>
            <a:r>
              <a:rPr lang="es-ES" dirty="0"/>
              <a:t>Amargo como la hiel, dulce como miel</a:t>
            </a:r>
          </a:p>
          <a:p>
            <a:pPr marL="109728" indent="0">
              <a:buNone/>
            </a:pPr>
            <a:r>
              <a:rPr lang="es-ES" dirty="0"/>
              <a:t>Que importa si mejoro el aspecto de tu piel</a:t>
            </a:r>
          </a:p>
          <a:p>
            <a:pPr marL="109728" indent="0">
              <a:buNone/>
            </a:pPr>
            <a:r>
              <a:rPr lang="es-ES" dirty="0"/>
              <a:t>Si crees que eres sensible yo te cuido el corazón</a:t>
            </a:r>
          </a:p>
          <a:p>
            <a:pPr marL="109728" indent="0">
              <a:buNone/>
            </a:pPr>
            <a:r>
              <a:rPr lang="es-ES" dirty="0"/>
              <a:t>Suave con tu panza, de fácil digestión</a:t>
            </a:r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306483"/>
          </a:xfrm>
        </p:spPr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es-ES" dirty="0"/>
              <a:t> </a:t>
            </a:r>
          </a:p>
          <a:p>
            <a:pPr marL="109728" indent="0">
              <a:buNone/>
            </a:pPr>
            <a:r>
              <a:rPr lang="es-ES" dirty="0"/>
              <a:t>La letra es muy pequeña en esa revista</a:t>
            </a:r>
          </a:p>
          <a:p>
            <a:pPr marL="109728" indent="0">
              <a:buNone/>
            </a:pPr>
            <a:r>
              <a:rPr lang="es-ES" dirty="0"/>
              <a:t>Come zanahoria y mejora la vista</a:t>
            </a:r>
          </a:p>
          <a:p>
            <a:pPr marL="109728" indent="0">
              <a:buNone/>
            </a:pPr>
            <a:r>
              <a:rPr lang="es-ES" dirty="0"/>
              <a:t>Lechuga, espinaca brócoli, tomate</a:t>
            </a:r>
          </a:p>
          <a:p>
            <a:pPr marL="109728" indent="0">
              <a:buNone/>
            </a:pPr>
            <a:r>
              <a:rPr lang="es-ES" dirty="0"/>
              <a:t>Fruta también entra brother ¡no hay debate!</a:t>
            </a:r>
          </a:p>
          <a:p>
            <a:pPr marL="109728" indent="0">
              <a:buNone/>
            </a:pPr>
            <a:r>
              <a:rPr lang="es-ES" dirty="0"/>
              <a:t> </a:t>
            </a:r>
          </a:p>
          <a:p>
            <a:pPr marL="109728" indent="0">
              <a:buNone/>
            </a:pPr>
            <a:r>
              <a:rPr lang="es-ES" dirty="0"/>
              <a:t>Todos los colores, todos los olores</a:t>
            </a:r>
          </a:p>
          <a:p>
            <a:pPr marL="109728" indent="0">
              <a:buNone/>
            </a:pPr>
            <a:r>
              <a:rPr lang="es-ES" dirty="0"/>
              <a:t>Todos en tu dieta, disfruta los sabores</a:t>
            </a:r>
          </a:p>
          <a:p>
            <a:pPr marL="109728" indent="0">
              <a:buNone/>
            </a:pPr>
            <a:r>
              <a:rPr lang="es-ES" dirty="0"/>
              <a:t>Come vegetales y mírate al espejo</a:t>
            </a:r>
          </a:p>
          <a:p>
            <a:pPr marL="109728" indent="0">
              <a:buNone/>
            </a:pPr>
            <a:r>
              <a:rPr lang="es-ES" dirty="0"/>
              <a:t>¡Sorpresa! Ya no te ves tan viejo	</a:t>
            </a:r>
          </a:p>
          <a:p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483768" y="5805264"/>
            <a:ext cx="6275040" cy="346050"/>
          </a:xfrm>
        </p:spPr>
        <p:txBody>
          <a:bodyPr>
            <a:normAutofit fontScale="90000"/>
          </a:bodyPr>
          <a:lstStyle/>
          <a:p>
            <a:r>
              <a:rPr lang="es-ES" sz="1800" dirty="0"/>
              <a:t>Link: </a:t>
            </a:r>
            <a:r>
              <a:rPr lang="es-ES" sz="1800" dirty="0">
                <a:hlinkClick r:id="rId2"/>
              </a:rPr>
              <a:t>https://www.youtube.com/watch?v=7RsjJionIGI</a:t>
            </a:r>
            <a:endParaRPr lang="es-ES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76088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62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763688" y="332656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IV. Destaca tu parte favorita de la canción, y crea un dibujo a partir de esta.</a:t>
            </a:r>
            <a:endParaRPr lang="es-C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7167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20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809" y="548680"/>
            <a:ext cx="74056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"/>
          <a:stretch/>
        </p:blipFill>
        <p:spPr bwMode="auto">
          <a:xfrm>
            <a:off x="917133" y="1446662"/>
            <a:ext cx="7248148" cy="54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Chico rizado haciendo ejercicio con pesas, niño haciendo deporte ...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2546" r="22947" b="16410"/>
          <a:stretch/>
        </p:blipFill>
        <p:spPr bwMode="auto">
          <a:xfrm>
            <a:off x="5940152" y="5453700"/>
            <a:ext cx="1152128" cy="1304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0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dondear rectángulo de esquina diagonal"/>
          <p:cNvSpPr/>
          <p:nvPr/>
        </p:nvSpPr>
        <p:spPr>
          <a:xfrm>
            <a:off x="920978" y="404664"/>
            <a:ext cx="7755477" cy="5616624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es-CL" sz="2200" dirty="0"/>
              <a:t> </a:t>
            </a:r>
          </a:p>
          <a:p>
            <a:pPr algn="ctr" fontAlgn="base"/>
            <a:endParaRPr lang="es-CL" sz="2200" dirty="0"/>
          </a:p>
          <a:p>
            <a:pPr algn="ctr" fontAlgn="base"/>
            <a:r>
              <a:rPr lang="es-CL" sz="2200" dirty="0"/>
              <a:t> V/S </a:t>
            </a:r>
          </a:p>
          <a:p>
            <a:pPr algn="ctr" fontAlgn="base"/>
            <a:endParaRPr lang="es-CL" sz="2200" dirty="0"/>
          </a:p>
          <a:p>
            <a:pPr algn="ctr" fontAlgn="base"/>
            <a:r>
              <a:rPr lang="es-CL" sz="2200" dirty="0"/>
              <a:t>Había una vez un señor que tenía una tienda de </a:t>
            </a:r>
          </a:p>
          <a:p>
            <a:pPr algn="ctr" fontAlgn="base"/>
            <a:r>
              <a:rPr lang="es-CL" sz="2200" b="1" dirty="0"/>
              <a:t>Frutas y verduras </a:t>
            </a:r>
            <a:r>
              <a:rPr lang="es-CL" sz="2200" dirty="0"/>
              <a:t>, pero nunca vendía nada porque la comida chatarra atraía mucho más a la gente, preferían toda la comida que les dañaba la </a:t>
            </a:r>
            <a:r>
              <a:rPr lang="es-CL" sz="2200" b="1" dirty="0"/>
              <a:t>salud, </a:t>
            </a:r>
            <a:r>
              <a:rPr lang="es-CL" sz="2200" dirty="0"/>
              <a:t>antes que la más sana.</a:t>
            </a:r>
          </a:p>
          <a:p>
            <a:pPr algn="ctr" fontAlgn="base"/>
            <a:r>
              <a:rPr lang="es-CL" sz="2200" dirty="0"/>
              <a:t>Pasado un tiempo todos en la ciudad estaban enfermos así que empezaron a darse cuenta que se debía a su  </a:t>
            </a:r>
            <a:r>
              <a:rPr lang="es-CL" sz="2200" b="1" dirty="0"/>
              <a:t>irresponsabilidad  </a:t>
            </a:r>
            <a:r>
              <a:rPr lang="es-CL" sz="2200" dirty="0"/>
              <a:t>en su mala </a:t>
            </a:r>
            <a:r>
              <a:rPr lang="es-CL" sz="2200" b="1" dirty="0"/>
              <a:t>alimentación</a:t>
            </a:r>
            <a:r>
              <a:rPr lang="es-CL" sz="2200" dirty="0"/>
              <a:t>. Entonces decidieron que todos comerían  frutas o verduras, para poder sanarse. </a:t>
            </a:r>
          </a:p>
          <a:p>
            <a:pPr algn="ctr" fontAlgn="base"/>
            <a:r>
              <a:rPr lang="es-CL" sz="2200" dirty="0"/>
              <a:t>Y por empezar a comer mejor  se fueron curando del malestar que tenían.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404664"/>
            <a:ext cx="2420689" cy="136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6"/>
          <a:stretch/>
        </p:blipFill>
        <p:spPr bwMode="auto">
          <a:xfrm>
            <a:off x="5292080" y="404664"/>
            <a:ext cx="2762250" cy="1501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Alimentos saludables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34481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2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s-CL" dirty="0"/>
              <a:t>Alimentos No Saludables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95" y="1417638"/>
            <a:ext cx="8280920" cy="431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8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s-CL" sz="3200" dirty="0"/>
              <a:t>La Alimentación, los hábitos de higiene y la actividad física son  Fundamentales  en Nuestro Desarrollo,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50" y="2455291"/>
            <a:ext cx="1825749" cy="1918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39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50" y="4373768"/>
            <a:ext cx="2554287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Ilustración de Vector Ilustración De Niño Bañarse Cepillarse Los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6444208" y="2495153"/>
            <a:ext cx="2190750" cy="187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0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/>
          <a:lstStyle/>
          <a:p>
            <a:r>
              <a:rPr lang="es-CL" dirty="0"/>
              <a:t>AHORA VAMOS A TARABAJAR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dirty="0"/>
              <a:t>Observa tu guía, si no la tienes haz la actividad en tu cuaderno.  </a:t>
            </a:r>
          </a:p>
          <a:p>
            <a:endParaRPr lang="es-CL" dirty="0"/>
          </a:p>
          <a:p>
            <a:pPr marL="109728" indent="0">
              <a:buNone/>
            </a:pPr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1844824"/>
            <a:ext cx="155416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64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es-ES" dirty="0"/>
              <a:t>Una minuta tiene como objetivo orientar la alimentación saludable y ayudar a los padres a proteger y cuidar a sus niños/as. </a:t>
            </a:r>
          </a:p>
          <a:p>
            <a:pPr marL="109728" indent="0">
              <a:buNone/>
            </a:pPr>
            <a:r>
              <a:rPr lang="es-ES" dirty="0"/>
              <a:t>Se debe tener presente que éstas son sólo sugerencias y que cada uno de nosotros las puede alterar, intercambiar y/o adecuar a su según su realidad, pero recordar que cada alimento debe ir en su justa medida y proporción de acuerdo a la edad del niño y a la actividad física que realice.</a:t>
            </a:r>
            <a:endParaRPr lang="es-CL" dirty="0"/>
          </a:p>
          <a:p>
            <a:endParaRPr lang="es-CL" dirty="0"/>
          </a:p>
          <a:p>
            <a:pPr marL="109728" indent="0">
              <a:buNone/>
            </a:pPr>
            <a:r>
              <a:rPr lang="es-CL" dirty="0"/>
              <a:t> </a:t>
            </a:r>
          </a:p>
          <a:p>
            <a:endParaRPr lang="es-CL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ACTIVIDAD </a:t>
            </a:r>
          </a:p>
        </p:txBody>
      </p:sp>
    </p:spTree>
    <p:extLst>
      <p:ext uri="{BB962C8B-B14F-4D97-AF65-F5344CB8AC3E}">
        <p14:creationId xmlns:p14="http://schemas.microsoft.com/office/powerpoint/2010/main" val="33080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es-CL" dirty="0"/>
              <a:t>Minuta de Alimentos</a:t>
            </a:r>
          </a:p>
        </p:txBody>
      </p:sp>
      <p:pic>
        <p:nvPicPr>
          <p:cNvPr id="5" name="4 Imagen" descr="Menú semanal infantil para imprimir: los alimentos en dibuj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20891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716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691680" y="1124744"/>
            <a:ext cx="6635080" cy="724942"/>
          </a:xfrm>
        </p:spPr>
        <p:txBody>
          <a:bodyPr>
            <a:noAutofit/>
          </a:bodyPr>
          <a:lstStyle/>
          <a:p>
            <a:r>
              <a:rPr lang="es-CL" sz="2000" dirty="0"/>
              <a:t>Para estudiantes de 1°  2°,3°  y 4° Básico.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8012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48" y="188640"/>
            <a:ext cx="822960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Presentación en pantalla (4:3)</PresentationFormat>
  <Slides>19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Concurrencia</vt:lpstr>
      <vt:lpstr>Presentación de PowerPoint</vt:lpstr>
      <vt:lpstr>Presentación de PowerPoint</vt:lpstr>
      <vt:lpstr>Alimentos saludables</vt:lpstr>
      <vt:lpstr>Alimentos No Saludables</vt:lpstr>
      <vt:lpstr>La Alimentación, los hábitos de higiene y la actividad física son  Fundamentales  en Nuestro Desarrollo,</vt:lpstr>
      <vt:lpstr>ACTIVIDAD</vt:lpstr>
      <vt:lpstr>ACTIVIDAD </vt:lpstr>
      <vt:lpstr>Minuta de Alimentos</vt:lpstr>
      <vt:lpstr>Para estudiantes de 1°  2°,3°  y 4° Básico.</vt:lpstr>
      <vt:lpstr>Presentación de PowerPoint</vt:lpstr>
      <vt:lpstr>III-  Escucha y aprende la letra de siguiente canción</vt:lpstr>
      <vt:lpstr>Presentación de PowerPoint</vt:lpstr>
      <vt:lpstr>Presentación de PowerPoint</vt:lpstr>
      <vt:lpstr>ACTIVIDAD </vt:lpstr>
      <vt:lpstr>Presentación de PowerPoint</vt:lpstr>
      <vt:lpstr>Presentación de PowerPoint</vt:lpstr>
      <vt:lpstr>Link: https://www.youtube.com/watch?v=7RsjJionIGI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desconocido</cp:lastModifiedBy>
  <cp:revision>1</cp:revision>
  <dcterms:modified xsi:type="dcterms:W3CDTF">2020-05-04T19:46:56Z</dcterms:modified>
</cp:coreProperties>
</file>